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21"/>
  </p:notesMasterIdLst>
  <p:handoutMasterIdLst>
    <p:handoutMasterId r:id="rId22"/>
  </p:handoutMasterIdLst>
  <p:sldIdLst>
    <p:sldId id="268" r:id="rId2"/>
    <p:sldId id="274" r:id="rId3"/>
    <p:sldId id="273" r:id="rId4"/>
    <p:sldId id="287" r:id="rId5"/>
    <p:sldId id="272" r:id="rId6"/>
    <p:sldId id="256" r:id="rId7"/>
    <p:sldId id="275" r:id="rId8"/>
    <p:sldId id="288" r:id="rId9"/>
    <p:sldId id="259" r:id="rId10"/>
    <p:sldId id="276" r:id="rId11"/>
    <p:sldId id="289" r:id="rId12"/>
    <p:sldId id="290" r:id="rId13"/>
    <p:sldId id="278" r:id="rId14"/>
    <p:sldId id="283" r:id="rId15"/>
    <p:sldId id="292" r:id="rId16"/>
    <p:sldId id="291" r:id="rId17"/>
    <p:sldId id="284" r:id="rId18"/>
    <p:sldId id="285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3" autoAdjust="0"/>
    <p:restoredTop sz="93165" autoAdjust="0"/>
  </p:normalViewPr>
  <p:slideViewPr>
    <p:cSldViewPr>
      <p:cViewPr varScale="1">
        <p:scale>
          <a:sx n="79" d="100"/>
          <a:sy n="79" d="100"/>
        </p:scale>
        <p:origin x="29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67D8E-05D5-4DB1-AE99-6A9C7E617402}" type="datetimeFigureOut">
              <a:rPr lang="en-US" smtClean="0"/>
              <a:pPr/>
              <a:t>9/7/2016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3AF0D-920A-4FA4-80EE-755CB6863D24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B466-4927-43F8-9A44-BA9B184DB76E}" type="datetimeFigureOut">
              <a:rPr lang="en-US" smtClean="0"/>
              <a:pPr/>
              <a:t>9/7/2016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FB2A4-2793-49AB-BF98-2F51B391858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FB2A4-2793-49AB-BF98-2F51B391858F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5B0E-F720-442B-BCA6-D2E0184716A9}" type="datetime1">
              <a:rPr lang="en-US" smtClean="0"/>
              <a:pPr/>
              <a:t>9/7/2016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EC2FF-0941-46B3-97CD-1DD08866755F}" type="datetime1">
              <a:rPr lang="en-US" smtClean="0"/>
              <a:pPr/>
              <a:t>9/7/2016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9CA8-9ECC-4DF5-A706-953404DEE9FA}" type="datetime1">
              <a:rPr lang="en-US" smtClean="0"/>
              <a:pPr/>
              <a:t>9/7/2016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BF3B-F046-405D-93C3-9E7EF7C7F24D}" type="datetime1">
              <a:rPr lang="en-US" smtClean="0"/>
              <a:pPr/>
              <a:t>9/7/2016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05401-F94A-4DBA-8E51-73CC5054C9F1}" type="datetime1">
              <a:rPr lang="en-US" smtClean="0"/>
              <a:pPr/>
              <a:t>9/7/2016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CF58E-2AAB-4589-B953-E8BE79205669}" type="datetime1">
              <a:rPr lang="en-US" smtClean="0"/>
              <a:pPr/>
              <a:t>9/7/2016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01625-D5F4-4EAD-BFE7-6A223958261A}" type="datetime1">
              <a:rPr lang="en-US" smtClean="0"/>
              <a:pPr/>
              <a:t>9/7/2016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E04F-3D77-459B-82CB-FCDE90B4768C}" type="datetime1">
              <a:rPr lang="en-US" smtClean="0"/>
              <a:pPr/>
              <a:t>9/7/2016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D4A24-0C19-4848-84B1-5E39F12F7855}" type="datetime1">
              <a:rPr lang="en-US" smtClean="0"/>
              <a:pPr/>
              <a:t>9/7/2016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EEE92-5729-4D9D-9942-777B80A00BE2}" type="datetime1">
              <a:rPr lang="en-US" smtClean="0"/>
              <a:pPr/>
              <a:t>9/7/2016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28D4-EAF7-4AF2-B8D5-6064E874B1E2}" type="datetime1">
              <a:rPr lang="en-US" smtClean="0"/>
              <a:pPr/>
              <a:t>9/7/2016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5CF69-D64E-4D91-9577-547323700753}" type="datetime1">
              <a:rPr lang="en-US" smtClean="0"/>
              <a:pPr/>
              <a:t>9/7/2016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18492-FEE8-4DD9-B68F-BD34211B00AC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15.png"/><Relationship Id="rId2" Type="http://schemas.microsoft.com/office/2007/relationships/media" Target="../media/media1.mp4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1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18.png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--fakepath-powerpointpic.png"/>
          <p:cNvPicPr>
            <a:picLocks noChangeAspect="1"/>
          </p:cNvPicPr>
          <p:nvPr/>
        </p:nvPicPr>
        <p:blipFill>
          <a:blip r:embed="rId2" cstate="print"/>
          <a:srcRect r="2380"/>
          <a:stretch>
            <a:fillRect/>
          </a:stretch>
        </p:blipFill>
        <p:spPr>
          <a:xfrm>
            <a:off x="0" y="0"/>
            <a:ext cx="4714876" cy="68580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14282" y="285728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29190" y="5715016"/>
            <a:ext cx="39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>
                <a:solidFill>
                  <a:schemeClr val="tx2">
                    <a:lumMod val="50000"/>
                  </a:schemeClr>
                </a:solidFill>
                <a:latin typeface="Bernard MT Condensed" pitchFamily="18" charset="0"/>
              </a:rPr>
              <a:t>Get your answer sheet from the host to join in.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86248" y="785794"/>
            <a:ext cx="4714876" cy="5109091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4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Welcome</a:t>
            </a:r>
          </a:p>
          <a:p>
            <a:pPr algn="ctr"/>
            <a:r>
              <a:rPr lang="en-AU" sz="48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To Our </a:t>
            </a:r>
          </a:p>
          <a:p>
            <a:pPr algn="ctr"/>
            <a:r>
              <a:rPr lang="en-AU" sz="11500" spc="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TRIVIA</a:t>
            </a:r>
          </a:p>
          <a:p>
            <a:pPr algn="ctr"/>
            <a:r>
              <a:rPr lang="en-AU" sz="11500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uhaus 93" pitchFamily="82" charset="0"/>
              </a:rPr>
              <a:t>NIGHT</a:t>
            </a:r>
          </a:p>
        </p:txBody>
      </p:sp>
    </p:spTree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TextBox 13"/>
          <p:cNvSpPr txBox="1"/>
          <p:nvPr/>
        </p:nvSpPr>
        <p:spPr>
          <a:xfrm>
            <a:off x="0" y="1199679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1) Which is the only bird that can swim but not fly?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0" y="2189533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2) Egg yolks, English mustard, white wine vinegar, oil, salt and pepper. What are you making?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0" y="3579496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3) Which fictional character had a dog named </a:t>
            </a:r>
            <a:r>
              <a:rPr lang="en-AU" sz="2600" dirty="0" err="1">
                <a:latin typeface="Berlin Sans FB Demi" panose="020E0802020502020306" pitchFamily="34" charset="0"/>
              </a:rPr>
              <a:t>Jip</a:t>
            </a:r>
            <a:r>
              <a:rPr lang="en-AU" sz="2600" dirty="0">
                <a:latin typeface="Berlin Sans FB Demi" panose="020E0802020502020306" pitchFamily="34" charset="0"/>
              </a:rPr>
              <a:t> and a pig named </a:t>
            </a:r>
            <a:r>
              <a:rPr lang="en-AU" sz="2600" dirty="0" err="1">
                <a:latin typeface="Berlin Sans FB Demi" panose="020E0802020502020306" pitchFamily="34" charset="0"/>
              </a:rPr>
              <a:t>Gub</a:t>
            </a:r>
            <a:r>
              <a:rPr lang="en-AU" sz="2600" dirty="0">
                <a:latin typeface="Berlin Sans FB Demi" panose="020E0802020502020306" pitchFamily="34" charset="0"/>
              </a:rPr>
              <a:t> </a:t>
            </a:r>
            <a:r>
              <a:rPr lang="en-AU" sz="2600" dirty="0" err="1">
                <a:latin typeface="Berlin Sans FB Demi" panose="020E0802020502020306" pitchFamily="34" charset="0"/>
              </a:rPr>
              <a:t>Gub</a:t>
            </a:r>
            <a:r>
              <a:rPr lang="en-AU" sz="2600" dirty="0">
                <a:latin typeface="Berlin Sans FB Demi" panose="020E0802020502020306" pitchFamily="34" charset="0"/>
              </a:rPr>
              <a:t>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/>
          <p:nvPr/>
        </p:nvSpPr>
        <p:spPr>
          <a:xfrm>
            <a:off x="-107157" y="4969459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4) Which word of Tongan origin means forbidden / unmentionable?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0" y="62865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b="1" spc="3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Did you know – 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Philadelphia was once the capital of the United States</a:t>
            </a:r>
            <a:r>
              <a:rPr lang="en-AU" dirty="0">
                <a:latin typeface="Berlin Sans FB Demi" pitchFamily="34" charset="0"/>
              </a:rPr>
              <a:t>.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 </a:t>
            </a:r>
            <a:endParaRPr lang="en-AU" b="1" spc="3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Round 3 - </a:t>
            </a:r>
            <a:r>
              <a:rPr lang="en-AU" sz="2800" b="1" spc="300" dirty="0">
                <a:latin typeface="Cooper Black" pitchFamily="18" charset="0"/>
              </a:rPr>
              <a:t>WTF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43240" y="428604"/>
            <a:ext cx="2770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i="1" u="sng" spc="3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What The Flip</a:t>
            </a:r>
            <a:endParaRPr lang="en-AU" dirty="0">
              <a:latin typeface="Comic Sans MS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 build="allAtOnce"/>
      <p:bldP spid="28" grpId="0" build="allAtOnce"/>
      <p:bldP spid="1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TextBox 13"/>
          <p:cNvSpPr txBox="1"/>
          <p:nvPr/>
        </p:nvSpPr>
        <p:spPr>
          <a:xfrm>
            <a:off x="0" y="1071546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5) Which boy band featured three members of the Wilson family?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0" y="256679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6) What are you calculating with the following 'Weight divided by height squared'?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0" y="406205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7) What is the largest purpose built structure on earth?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/>
          <p:nvPr/>
        </p:nvSpPr>
        <p:spPr>
          <a:xfrm>
            <a:off x="0" y="5157192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8) Which is denser gold or silver?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0" y="628652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b="1" spc="3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Did you know – 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Philadelphia was once the capital of the United States</a:t>
            </a:r>
            <a:r>
              <a:rPr lang="en-AU" dirty="0">
                <a:latin typeface="Berlin Sans FB Demi" pitchFamily="34" charset="0"/>
              </a:rPr>
              <a:t>.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 </a:t>
            </a:r>
            <a:endParaRPr lang="en-AU" b="1" spc="300" dirty="0">
              <a:solidFill>
                <a:schemeClr val="bg1"/>
              </a:solidFill>
              <a:latin typeface="Berlin Sans FB Demi" pitchFamily="34" charset="0"/>
            </a:endParaRPr>
          </a:p>
          <a:p>
            <a:pPr algn="ctr"/>
            <a:endParaRPr lang="en-AU" sz="1600" b="1" spc="3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Round 3 - </a:t>
            </a:r>
            <a:r>
              <a:rPr lang="en-AU" sz="2800" b="1" spc="300" dirty="0">
                <a:latin typeface="Cooper Black" pitchFamily="18" charset="0"/>
              </a:rPr>
              <a:t>WTF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43240" y="428604"/>
            <a:ext cx="2770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i="1" u="sng" spc="3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What The Flip</a:t>
            </a:r>
            <a:endParaRPr lang="en-AU" dirty="0">
              <a:latin typeface="Comic Sans MS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 build="allAtOnce"/>
      <p:bldP spid="28" grpId="0" build="allAtOnce"/>
      <p:bldP spid="1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TextBox 13"/>
          <p:cNvSpPr txBox="1"/>
          <p:nvPr/>
        </p:nvSpPr>
        <p:spPr>
          <a:xfrm>
            <a:off x="0" y="120403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9)	Which musical instrument is a boys name said twice?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0" y="2435843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10) Which is the first animal in the dictionary?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0" y="366765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11) Where did the Wizard of Oz live?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/>
          <p:nvPr/>
        </p:nvSpPr>
        <p:spPr>
          <a:xfrm>
            <a:off x="0" y="489947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12) Australia has now notched up how many years without a recession?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0" y="62865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b="1" spc="3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Did you know – 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Philadelphia was once the capital of the United States</a:t>
            </a:r>
            <a:r>
              <a:rPr lang="en-AU" dirty="0">
                <a:latin typeface="Berlin Sans FB Demi" pitchFamily="34" charset="0"/>
              </a:rPr>
              <a:t>.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 </a:t>
            </a:r>
            <a:endParaRPr lang="en-AU" b="1" spc="3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Round 3 - </a:t>
            </a:r>
            <a:r>
              <a:rPr lang="en-AU" sz="2800" b="1" spc="300" dirty="0">
                <a:latin typeface="Cooper Black" pitchFamily="18" charset="0"/>
              </a:rPr>
              <a:t>WTF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143240" y="428604"/>
            <a:ext cx="2770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b="1" i="1" u="sng" spc="300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What The Flip</a:t>
            </a:r>
            <a:endParaRPr lang="en-AU" dirty="0">
              <a:latin typeface="Comic Sans MS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 build="allAtOnce"/>
      <p:bldP spid="28" grpId="0" build="allAtOnce"/>
      <p:bldP spid="1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11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8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Pick the Songs.</a:t>
            </a:r>
            <a:endParaRPr lang="en-AU" sz="2800" b="1" spc="300" dirty="0">
              <a:latin typeface="Cooper Black" pitchFamily="18" charset="0"/>
            </a:endParaRPr>
          </a:p>
        </p:txBody>
      </p:sp>
      <p:pic>
        <p:nvPicPr>
          <p:cNvPr id="14" name="Picture 13" descr="TriviaHea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6215082"/>
            <a:ext cx="2571768" cy="59385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3"/>
          <p:cNvSpPr txBox="1"/>
          <p:nvPr/>
        </p:nvSpPr>
        <p:spPr>
          <a:xfrm>
            <a:off x="251520" y="1124744"/>
            <a:ext cx="8501122" cy="171451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ctr"/>
            <a:r>
              <a:rPr lang="en-AU" sz="4000" dirty="0">
                <a:latin typeface="Berlin Sans FB Demi" pitchFamily="34" charset="0"/>
              </a:rPr>
              <a:t>Name the Song &amp; Band.</a:t>
            </a:r>
          </a:p>
          <a:p>
            <a:pPr lvl="1" algn="ctr"/>
            <a:r>
              <a:rPr lang="en-AU" dirty="0">
                <a:latin typeface="Berlin Sans FB Demi" pitchFamily="34" charset="0"/>
              </a:rPr>
              <a:t>(Click Box to play) </a:t>
            </a:r>
          </a:p>
        </p:txBody>
      </p:sp>
      <p:pic>
        <p:nvPicPr>
          <p:cNvPr id="3" name="MP4 Isolated vocal trivia 18sep16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83768" y="2420888"/>
            <a:ext cx="4896544" cy="29131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1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Round 4</a:t>
            </a:r>
          </a:p>
          <a:p>
            <a:pPr algn="ctr"/>
            <a:r>
              <a:rPr lang="en-AU" sz="2800" b="1" spc="300" dirty="0">
                <a:latin typeface="Cooper Black" pitchFamily="18" charset="0"/>
              </a:rPr>
              <a:t>The Lucky Dip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0" y="120129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anose="020E0802020502020306" pitchFamily="34" charset="0"/>
              </a:rPr>
              <a:t>1) What anagram of the word BEADIEST is a complex condition which can affect the entire body?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0" y="25617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anose="020E0802020502020306" pitchFamily="34" charset="0"/>
              </a:rPr>
              <a:t>2) A photovoltaic module is more commonly known as what?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0" y="355289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anose="020E0802020502020306" pitchFamily="34" charset="0"/>
              </a:rPr>
              <a:t>3) What is the name of the Jehovah’s Witness newsletter/illustrated religious magazine?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/>
          <p:nvPr/>
        </p:nvSpPr>
        <p:spPr>
          <a:xfrm>
            <a:off x="0" y="4913365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anose="020E0802020502020306" pitchFamily="34" charset="0"/>
              </a:rPr>
              <a:t>4) Most Caucasian babies are born with what colour eyes before their true eye colour reveals itself a few months later?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0" y="628652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b="1" spc="3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Did you know – </a:t>
            </a:r>
            <a:r>
              <a:rPr lang="en-AU" sz="2000" dirty="0">
                <a:solidFill>
                  <a:schemeClr val="bg1"/>
                </a:solidFill>
                <a:latin typeface="Berlin Sans FB Demi" pitchFamily="34" charset="0"/>
              </a:rPr>
              <a:t>A light year is equal to 10 trillion kilometres</a:t>
            </a:r>
            <a:endParaRPr lang="en-AU" b="1" spc="3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 build="allAtOnce"/>
      <p:bldP spid="28" grpId="0" build="allAtOnce"/>
      <p:bldP spid="1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1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Round 4</a:t>
            </a:r>
          </a:p>
          <a:p>
            <a:pPr algn="ctr"/>
            <a:r>
              <a:rPr lang="en-AU" sz="2800" b="1" spc="300" dirty="0">
                <a:latin typeface="Cooper Black" pitchFamily="18" charset="0"/>
              </a:rPr>
              <a:t>The Lucky Dip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0" y="107154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5) What do you call an alloy that joins surfaces together?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0" y="2324061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6) Who carries out the instructions of a will?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0" y="3576576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7) What do you call someone who pens a book but lets someone else take the credit?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/>
          <p:nvPr/>
        </p:nvSpPr>
        <p:spPr>
          <a:xfrm>
            <a:off x="0" y="522920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8) Which capital city is closest to the equator?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0" y="62865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b="1" spc="3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Did you know – 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A light year is equal to 10 trillion kilometres</a:t>
            </a:r>
            <a:endParaRPr lang="en-AU" b="1" spc="3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 build="allAtOnce"/>
      <p:bldP spid="28" grpId="0" build="allAtOnce"/>
      <p:bldP spid="1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1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Round 4</a:t>
            </a:r>
          </a:p>
          <a:p>
            <a:pPr algn="ctr"/>
            <a:r>
              <a:rPr lang="en-AU" sz="2800" b="1" spc="300" dirty="0">
                <a:latin typeface="Cooper Black" pitchFamily="18" charset="0"/>
              </a:rPr>
              <a:t>The Lucky Dip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0" y="105273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anose="020E0802020502020306" pitchFamily="34" charset="0"/>
              </a:rPr>
              <a:t>9) If a house painter paints numbers on all the houses in a new estate from 1 to 100. How many times does he paint the number 9 in the process?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0" y="257085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anose="020E0802020502020306" pitchFamily="34" charset="0"/>
              </a:rPr>
              <a:t>10) What is the common name for the electrically excitable cells of the brain which process data via electrical and chemical signals?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0" y="408897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anose="020E0802020502020306" pitchFamily="34" charset="0"/>
              </a:rPr>
              <a:t>11) What is the star/middle square on a Scrabble board worth?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/>
          <p:nvPr/>
        </p:nvSpPr>
        <p:spPr>
          <a:xfrm>
            <a:off x="0" y="486843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400" dirty="0">
                <a:latin typeface="Berlin Sans FB Demi" panose="020E0802020502020306" pitchFamily="34" charset="0"/>
              </a:rPr>
              <a:t>12) What actor was the narrator in the movie "The Royal </a:t>
            </a:r>
            <a:r>
              <a:rPr lang="en-AU" sz="2400" dirty="0" err="1">
                <a:latin typeface="Berlin Sans FB Demi" panose="020E0802020502020306" pitchFamily="34" charset="0"/>
              </a:rPr>
              <a:t>Tenenbaums</a:t>
            </a:r>
            <a:r>
              <a:rPr lang="en-AU" sz="2400" dirty="0">
                <a:latin typeface="Berlin Sans FB Demi" panose="020E0802020502020306" pitchFamily="34" charset="0"/>
              </a:rPr>
              <a:t>"?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0" y="62865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b="1" spc="3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Did you know – 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A light year is equal to 10 trillion kilometres</a:t>
            </a:r>
            <a:endParaRPr lang="en-AU" b="1" spc="3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 build="allAtOnce"/>
      <p:bldP spid="28" grpId="0" build="allAtOnce"/>
      <p:bldP spid="1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marthastewart.com/sites/files/marthastewart.com/imagecache/img_300x300/party-planner-icon-wine_sq_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17" r="16419"/>
          <a:stretch>
            <a:fillRect/>
          </a:stretch>
        </p:blipFill>
        <p:spPr bwMode="auto">
          <a:xfrm>
            <a:off x="5929322" y="2071654"/>
            <a:ext cx="3214678" cy="4786346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11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8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Jackpot Question!</a:t>
            </a:r>
            <a:endParaRPr lang="en-AU" sz="2800" b="1" spc="300" dirty="0">
              <a:latin typeface="Cooper Black" pitchFamily="18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323528" y="1124744"/>
            <a:ext cx="8640960" cy="857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600" dirty="0">
                <a:latin typeface="Berlin Sans FB Demi" panose="020E0802020502020306" pitchFamily="34" charset="0"/>
              </a:rPr>
              <a:t>Question: Which word describes a triangular or fan like river mouth?</a:t>
            </a:r>
          </a:p>
        </p:txBody>
      </p:sp>
      <p:pic>
        <p:nvPicPr>
          <p:cNvPr id="14" name="Picture 13" descr="TriviaHea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6215082"/>
            <a:ext cx="2571768" cy="59385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6" descr="Image result for funny cambodia"/>
          <p:cNvSpPr>
            <a:spLocks noChangeAspect="1" noChangeArrowheads="1"/>
          </p:cNvSpPr>
          <p:nvPr/>
        </p:nvSpPr>
        <p:spPr bwMode="auto">
          <a:xfrm>
            <a:off x="2512609" y="3130766"/>
            <a:ext cx="3536776" cy="353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3074" name="Picture 2" descr="Image result for delta river mout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99" y="2333832"/>
            <a:ext cx="4250215" cy="3339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>
    <p:zoom dir="in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11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36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TIE BREAKER</a:t>
            </a:r>
            <a:endParaRPr lang="en-AU" sz="4400" b="1" spc="300" dirty="0">
              <a:latin typeface="Cooper Black" pitchFamily="18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0" y="162880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1) Common in Asian cooking what do you call clarified butter?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0" y="3172573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2) In 1905 the title ‘First Lord of the Treasury’ changed to what?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0" y="471634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3) How many people survived the sinking of the Titanic?</a:t>
            </a:r>
            <a:endParaRPr lang="en-AU" sz="2600" b="1" dirty="0">
              <a:latin typeface="Berlin Sans FB Demi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4282" y="714356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514" name="Picture 2" descr="http://www.clker.com/cliparts/1/6/9/1/12604181511821971476tiebreaker-md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43808" y="214290"/>
            <a:ext cx="1414472" cy="1285884"/>
          </a:xfrm>
          <a:prstGeom prst="rect">
            <a:avLst/>
          </a:prstGeom>
          <a:noFill/>
        </p:spPr>
      </p:pic>
      <p:pic>
        <p:nvPicPr>
          <p:cNvPr id="14" name="Picture 13" descr="TriviaHea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6215082"/>
            <a:ext cx="2357454" cy="5443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 build="allAtOnce"/>
      <p:bldP spid="2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misroom2.wikispaces.com/file/view/dot_waving_ha.gif/202245480/172x159/dot_waving_ha.gif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3571876"/>
            <a:ext cx="2971800" cy="2743201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TriviaHea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6215082"/>
            <a:ext cx="2357454" cy="544364"/>
          </a:xfrm>
          <a:prstGeom prst="rect">
            <a:avLst/>
          </a:prstGeom>
        </p:spPr>
      </p:pic>
      <p:sp>
        <p:nvSpPr>
          <p:cNvPr id="13" name="TextBox 11"/>
          <p:cNvSpPr txBox="1"/>
          <p:nvPr/>
        </p:nvSpPr>
        <p:spPr>
          <a:xfrm>
            <a:off x="0" y="28572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48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Thanks for playing!</a:t>
            </a:r>
            <a:endParaRPr lang="en-AU" sz="6000" b="1" spc="300" dirty="0">
              <a:latin typeface="Cooper Black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14678" y="1928802"/>
            <a:ext cx="5072066" cy="156966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sz="4800" spc="3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Book now for next week! </a:t>
            </a:r>
          </a:p>
        </p:txBody>
      </p:sp>
    </p:spTree>
    <p:custDataLst>
      <p:tags r:id="rId1"/>
    </p:custDataLst>
  </p:cSld>
  <p:clrMapOvr>
    <a:masterClrMapping/>
  </p:clrMapOvr>
  <p:transition spd="med"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1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Round 1</a:t>
            </a:r>
          </a:p>
          <a:p>
            <a:pPr algn="ctr"/>
            <a:r>
              <a:rPr lang="en-AU" sz="2000" b="1" spc="300" dirty="0">
                <a:latin typeface="Cooper Black" pitchFamily="18" charset="0"/>
              </a:rPr>
              <a:t>Common Knowledge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0" y="107154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1) Where on the Human body is the skin the thinnest?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0" y="2328054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2) Which couple were known as ‘</a:t>
            </a:r>
            <a:r>
              <a:rPr lang="en-AU" sz="2600" dirty="0" err="1">
                <a:latin typeface="Berlin Sans FB Demi" panose="020E0802020502020306" pitchFamily="34" charset="0"/>
              </a:rPr>
              <a:t>Bennifer</a:t>
            </a:r>
            <a:r>
              <a:rPr lang="en-AU" sz="2600" dirty="0">
                <a:latin typeface="Berlin Sans FB Demi" panose="020E0802020502020306" pitchFamily="34" charset="0"/>
              </a:rPr>
              <a:t>’?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0" y="3584562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3) In bingo which number is ‘duck and dive’?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19822966">
            <a:off x="2218359" y="92312"/>
            <a:ext cx="1338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1" u="sng" spc="300" dirty="0">
                <a:solidFill>
                  <a:schemeClr val="accent5">
                    <a:lumMod val="75000"/>
                  </a:schemeClr>
                </a:solidFill>
                <a:latin typeface="Cooper Black" pitchFamily="18" charset="0"/>
              </a:rPr>
              <a:t>Not So </a:t>
            </a:r>
            <a:endParaRPr lang="en-AU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/>
          <p:nvPr/>
        </p:nvSpPr>
        <p:spPr>
          <a:xfrm>
            <a:off x="-11060" y="4841069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4) 'Call you up in the middle of the night, Like a firefly without a light" is the first line from which 1992 hit?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0" y="62865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pc="3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Did you know – 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Shakespeare invented over 1700 of our common words</a:t>
            </a:r>
            <a:r>
              <a:rPr lang="en-AU" dirty="0"/>
              <a:t>.</a:t>
            </a:r>
            <a:endParaRPr lang="en-AU" spc="3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 build="allAtOnce"/>
      <p:bldP spid="28" grpId="0" build="allAtOnce"/>
      <p:bldP spid="1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1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Round 1</a:t>
            </a:r>
          </a:p>
          <a:p>
            <a:pPr algn="ctr"/>
            <a:r>
              <a:rPr lang="en-AU" sz="2000" b="1" spc="300" dirty="0">
                <a:latin typeface="Cooper Black" pitchFamily="18" charset="0"/>
              </a:rPr>
              <a:t>Common Knowledge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0" y="105273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5) What is the ship of the desert?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0" y="230863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6) What family of plant is bamboo?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0" y="356453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7) Which state is the setting for South Park?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19822966">
            <a:off x="2218359" y="92312"/>
            <a:ext cx="1338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1" u="sng" spc="300" dirty="0">
                <a:solidFill>
                  <a:schemeClr val="accent5">
                    <a:lumMod val="75000"/>
                  </a:schemeClr>
                </a:solidFill>
                <a:latin typeface="Cooper Black" pitchFamily="18" charset="0"/>
              </a:rPr>
              <a:t>Not So </a:t>
            </a:r>
            <a:endParaRPr lang="en-AU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/>
          <p:nvPr/>
        </p:nvSpPr>
        <p:spPr>
          <a:xfrm>
            <a:off x="0" y="4820435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8) What can be something you look at and also mean to look for something?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pc="3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Did you know – 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Shakespeare invented over 1700 of our common words</a:t>
            </a:r>
            <a:r>
              <a:rPr lang="en-AU" dirty="0"/>
              <a:t>.</a:t>
            </a:r>
            <a:endParaRPr lang="en-AU" spc="3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 build="allAtOnce"/>
      <p:bldP spid="28" grpId="0" build="allAtOnce"/>
      <p:bldP spid="1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1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Round 1</a:t>
            </a:r>
          </a:p>
          <a:p>
            <a:pPr algn="ctr"/>
            <a:r>
              <a:rPr lang="en-AU" sz="2000" b="1" spc="300" dirty="0">
                <a:latin typeface="Cooper Black" pitchFamily="18" charset="0"/>
              </a:rPr>
              <a:t>Common Knowledge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0" y="1052736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500" dirty="0">
                <a:latin typeface="Berlin Sans FB Demi" panose="020E0802020502020306" pitchFamily="34" charset="0"/>
              </a:rPr>
              <a:t>9) What do you call Japanese food that is dipped in batter and deep fried?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0" y="2202425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500" dirty="0">
                <a:latin typeface="Berlin Sans FB Demi" panose="020E0802020502020306" pitchFamily="34" charset="0"/>
              </a:rPr>
              <a:t>10) What event caused twitter services to crash on the 25 </a:t>
            </a:r>
            <a:r>
              <a:rPr lang="en-AU" sz="2500" dirty="0" err="1">
                <a:latin typeface="Berlin Sans FB Demi" panose="020E0802020502020306" pitchFamily="34" charset="0"/>
              </a:rPr>
              <a:t>th</a:t>
            </a:r>
            <a:r>
              <a:rPr lang="en-AU" sz="2500" dirty="0">
                <a:latin typeface="Berlin Sans FB Demi" panose="020E0802020502020306" pitchFamily="34" charset="0"/>
              </a:rPr>
              <a:t> June 2009?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0" y="335211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500" dirty="0">
                <a:latin typeface="Berlin Sans FB Demi" panose="020E0802020502020306" pitchFamily="34" charset="0"/>
              </a:rPr>
              <a:t>11) Where would you find a Platter, </a:t>
            </a:r>
            <a:r>
              <a:rPr lang="en-AU" sz="2500" dirty="0" err="1">
                <a:latin typeface="Berlin Sans FB Demi" panose="020E0802020502020306" pitchFamily="34" charset="0"/>
              </a:rPr>
              <a:t>j-bar</a:t>
            </a:r>
            <a:r>
              <a:rPr lang="en-AU" sz="2500" dirty="0">
                <a:latin typeface="Berlin Sans FB Demi" panose="020E0802020502020306" pitchFamily="34" charset="0"/>
              </a:rPr>
              <a:t>, bum, button or a Poma?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00760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 rot="19822966">
            <a:off x="2218359" y="92312"/>
            <a:ext cx="1338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i="1" u="sng" spc="300" dirty="0">
                <a:solidFill>
                  <a:schemeClr val="accent5">
                    <a:lumMod val="75000"/>
                  </a:schemeClr>
                </a:solidFill>
                <a:latin typeface="Cooper Black" pitchFamily="18" charset="0"/>
              </a:rPr>
              <a:t>Not So </a:t>
            </a:r>
            <a:endParaRPr lang="en-AU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/>
          <p:nvPr/>
        </p:nvSpPr>
        <p:spPr>
          <a:xfrm>
            <a:off x="0" y="4501803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500" dirty="0">
                <a:latin typeface="Berlin Sans FB Demi" panose="020E0802020502020306" pitchFamily="34" charset="0"/>
              </a:rPr>
              <a:t>12) Name the senator  that has resigned from the </a:t>
            </a:r>
            <a:r>
              <a:rPr lang="en-AU" sz="2500" dirty="0" err="1">
                <a:latin typeface="Berlin Sans FB Demi" panose="020E0802020502020306" pitchFamily="34" charset="0"/>
              </a:rPr>
              <a:t>Labor</a:t>
            </a:r>
            <a:r>
              <a:rPr lang="en-AU" sz="2500" dirty="0">
                <a:latin typeface="Berlin Sans FB Demi" panose="020E0802020502020306" pitchFamily="34" charset="0"/>
              </a:rPr>
              <a:t> frontbench following the revelation a Chinese company paid a personal bill?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pc="3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Did you know – 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Shakespeare invented over 1700 of our common words</a:t>
            </a:r>
            <a:r>
              <a:rPr lang="en-AU" dirty="0"/>
              <a:t>.</a:t>
            </a:r>
            <a:endParaRPr lang="en-AU" spc="3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 build="allAtOnce"/>
      <p:bldP spid="28" grpId="0" build="allAtOnce"/>
      <p:bldP spid="12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marthastewart.com/sites/files/marthastewart.com/imagecache/img_300x300/party-planner-icon-wine_sq_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417" r="16419"/>
          <a:stretch>
            <a:fillRect/>
          </a:stretch>
        </p:blipFill>
        <p:spPr bwMode="auto">
          <a:xfrm>
            <a:off x="5929322" y="2071654"/>
            <a:ext cx="3214678" cy="4786346"/>
          </a:xfrm>
          <a:prstGeom prst="rect">
            <a:avLst/>
          </a:prstGeom>
          <a:noFill/>
        </p:spPr>
      </p:pic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11"/>
          <p:cNvSpPr txBox="1"/>
          <p:nvPr/>
        </p:nvSpPr>
        <p:spPr>
          <a:xfrm>
            <a:off x="0" y="21429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8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BONUS QUESTION!</a:t>
            </a:r>
            <a:endParaRPr lang="en-AU" sz="2800" b="1" spc="300" dirty="0">
              <a:latin typeface="Cooper Black" pitchFamily="18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85720" y="1052736"/>
            <a:ext cx="8246720" cy="1143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600" dirty="0">
                <a:latin typeface="Berlin Sans FB Demi" panose="020E0802020502020306" pitchFamily="34" charset="0"/>
              </a:rPr>
              <a:t>Q) There are currently how many members of the House of Representatives?</a:t>
            </a:r>
          </a:p>
        </p:txBody>
      </p:sp>
      <p:pic>
        <p:nvPicPr>
          <p:cNvPr id="14" name="Picture 13" descr="TriviaHea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6215082"/>
            <a:ext cx="2571768" cy="593851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Image result for the house of representativ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27" y="2267182"/>
            <a:ext cx="5006473" cy="336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1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Round 2.</a:t>
            </a:r>
          </a:p>
          <a:p>
            <a:pPr algn="ctr"/>
            <a:r>
              <a:rPr lang="en-AU" sz="2000" b="1" spc="300" dirty="0">
                <a:latin typeface="Cooper Black" pitchFamily="18" charset="0"/>
              </a:rPr>
              <a:t>Who, What, Where??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0" y="1052736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1) Which band featured the </a:t>
            </a:r>
            <a:r>
              <a:rPr lang="en-AU" sz="2600" dirty="0" err="1">
                <a:latin typeface="Berlin Sans FB Demi" panose="020E0802020502020306" pitchFamily="34" charset="0"/>
              </a:rPr>
              <a:t>Starchild</a:t>
            </a:r>
            <a:r>
              <a:rPr lang="en-AU" sz="2600" dirty="0">
                <a:latin typeface="Berlin Sans FB Demi" panose="020E0802020502020306" pitchFamily="34" charset="0"/>
              </a:rPr>
              <a:t>, the Demon, the Cat and the spaceman?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0" y="258922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2) In 1975 who became the first non-European resident to win the World Championship for Irish dance?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0" y="412572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3) What sort of speaker is named after a dog noise?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/>
          <p:nvPr/>
        </p:nvSpPr>
        <p:spPr>
          <a:xfrm>
            <a:off x="0" y="5262104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4) Which country’s name means ‘the low lands’?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0" y="62865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b="1" spc="3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Did you know </a:t>
            </a:r>
            <a:r>
              <a:rPr lang="en-AU" b="1" spc="300" dirty="0">
                <a:solidFill>
                  <a:schemeClr val="bg1"/>
                </a:solidFill>
                <a:latin typeface="Berlin Sans FB Demi" pitchFamily="34" charset="0"/>
              </a:rPr>
              <a:t>– </a:t>
            </a:r>
            <a:r>
              <a:rPr lang="en-AU" dirty="0">
                <a:latin typeface="Berlin Sans FB Demi" pitchFamily="34" charset="0"/>
              </a:rPr>
              <a:t> 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In military terms, a "</a:t>
            </a:r>
            <a:r>
              <a:rPr lang="en-AU" dirty="0" err="1">
                <a:solidFill>
                  <a:schemeClr val="bg1"/>
                </a:solidFill>
                <a:latin typeface="Berlin Sans FB Demi" pitchFamily="34" charset="0"/>
              </a:rPr>
              <a:t>klick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" means a distance of 1000 meters</a:t>
            </a:r>
            <a:endParaRPr lang="en-AU" b="1" spc="3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 build="allAtOnce"/>
      <p:bldP spid="28" grpId="0" build="allAtOnce"/>
      <p:bldP spid="1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1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Round 2.</a:t>
            </a:r>
          </a:p>
          <a:p>
            <a:pPr algn="ctr"/>
            <a:r>
              <a:rPr lang="en-AU" sz="2000" b="1" spc="300" dirty="0">
                <a:latin typeface="Cooper Black" pitchFamily="18" charset="0"/>
              </a:rPr>
              <a:t>Who, What, Where??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0" y="1071546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5) Which super hero is known for their indestructible bracelets?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0" y="2390353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6) Which band is fronted by Paul Hewson?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0" y="3309051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7) Detective Axel Foley is a fictional character, portrayed by who?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/>
          <p:nvPr/>
        </p:nvSpPr>
        <p:spPr>
          <a:xfrm>
            <a:off x="3072" y="4627858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8) What is Australia's number one selling supermarket product, outselling not only every other fruit and vegetable but every other supermarket line?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0" y="62865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b="1" spc="3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Did you know </a:t>
            </a:r>
            <a:r>
              <a:rPr lang="en-AU" b="1" spc="300" dirty="0">
                <a:solidFill>
                  <a:schemeClr val="bg1"/>
                </a:solidFill>
                <a:latin typeface="Berlin Sans FB Demi" pitchFamily="34" charset="0"/>
              </a:rPr>
              <a:t>– </a:t>
            </a:r>
            <a:r>
              <a:rPr lang="en-AU" dirty="0">
                <a:latin typeface="Berlin Sans FB Demi" pitchFamily="34" charset="0"/>
              </a:rPr>
              <a:t> 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In military terms, a "</a:t>
            </a:r>
            <a:r>
              <a:rPr lang="en-AU" dirty="0" err="1">
                <a:solidFill>
                  <a:schemeClr val="bg1"/>
                </a:solidFill>
                <a:latin typeface="Berlin Sans FB Demi" pitchFamily="34" charset="0"/>
              </a:rPr>
              <a:t>klick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" means a distance of 1000 meters</a:t>
            </a:r>
            <a:endParaRPr lang="en-AU" b="1" spc="3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 build="allAtOnce"/>
      <p:bldP spid="28" grpId="0" build="allAtOnce"/>
      <p:bldP spid="1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1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0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Round 2.</a:t>
            </a:r>
          </a:p>
          <a:p>
            <a:pPr algn="ctr"/>
            <a:r>
              <a:rPr lang="en-AU" sz="2000" b="1" spc="300" dirty="0">
                <a:latin typeface="Cooper Black" pitchFamily="18" charset="0"/>
              </a:rPr>
              <a:t>Who, What, Where??</a:t>
            </a:r>
          </a:p>
        </p:txBody>
      </p:sp>
      <p:sp>
        <p:nvSpPr>
          <p:cNvPr id="26" name="TextBox 13"/>
          <p:cNvSpPr txBox="1"/>
          <p:nvPr/>
        </p:nvSpPr>
        <p:spPr>
          <a:xfrm>
            <a:off x="0" y="112474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9) What is the only number that equals twice the sum of its digits? (digit means numerical symbol)</a:t>
            </a:r>
          </a:p>
        </p:txBody>
      </p:sp>
      <p:sp>
        <p:nvSpPr>
          <p:cNvPr id="27" name="TextBox 14"/>
          <p:cNvSpPr txBox="1"/>
          <p:nvPr/>
        </p:nvSpPr>
        <p:spPr>
          <a:xfrm>
            <a:off x="0" y="2536389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10) What can be a capital, a pepper and a Porsche?</a:t>
            </a:r>
          </a:p>
        </p:txBody>
      </p:sp>
      <p:sp>
        <p:nvSpPr>
          <p:cNvPr id="28" name="TextBox 15"/>
          <p:cNvSpPr txBox="1"/>
          <p:nvPr/>
        </p:nvSpPr>
        <p:spPr>
          <a:xfrm>
            <a:off x="0" y="3547925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11) What is the traditional name of Thai boxing?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57158" y="6572272"/>
            <a:ext cx="26432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72198" y="6572272"/>
            <a:ext cx="278608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/>
          <p:nvPr/>
        </p:nvSpPr>
        <p:spPr>
          <a:xfrm>
            <a:off x="0" y="4559461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AU" sz="2600" dirty="0">
                <a:latin typeface="Berlin Sans FB Demi" panose="020E0802020502020306" pitchFamily="34" charset="0"/>
              </a:rPr>
              <a:t>12) What animal do conservationists say still face severe threats after the IUCN took the species off its endangered list?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0" y="62865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b="1" spc="300" dirty="0">
                <a:solidFill>
                  <a:schemeClr val="accent6">
                    <a:lumMod val="75000"/>
                  </a:schemeClr>
                </a:solidFill>
                <a:latin typeface="Berlin Sans FB Demi" pitchFamily="34" charset="0"/>
              </a:rPr>
              <a:t>Did you know </a:t>
            </a:r>
            <a:r>
              <a:rPr lang="en-AU" b="1" spc="300" dirty="0">
                <a:solidFill>
                  <a:schemeClr val="bg1"/>
                </a:solidFill>
                <a:latin typeface="Berlin Sans FB Demi" pitchFamily="34" charset="0"/>
              </a:rPr>
              <a:t>– </a:t>
            </a:r>
            <a:r>
              <a:rPr lang="en-AU" dirty="0">
                <a:latin typeface="Berlin Sans FB Demi" pitchFamily="34" charset="0"/>
              </a:rPr>
              <a:t> 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In military terms, a "</a:t>
            </a:r>
            <a:r>
              <a:rPr lang="en-AU" dirty="0" err="1">
                <a:solidFill>
                  <a:schemeClr val="bg1"/>
                </a:solidFill>
                <a:latin typeface="Berlin Sans FB Demi" pitchFamily="34" charset="0"/>
              </a:rPr>
              <a:t>klick</a:t>
            </a:r>
            <a:r>
              <a:rPr lang="en-AU" dirty="0">
                <a:solidFill>
                  <a:schemeClr val="bg1"/>
                </a:solidFill>
                <a:latin typeface="Berlin Sans FB Demi" pitchFamily="34" charset="0"/>
              </a:rPr>
              <a:t>" means a distance of 1000 meters</a:t>
            </a:r>
            <a:endParaRPr lang="en-AU" b="1" spc="3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  <p:bldP spid="27" grpId="0" build="allAtOnce"/>
      <p:bldP spid="28" grpId="0" build="allAtOnce"/>
      <p:bldP spid="1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Box 133"/>
          <p:cNvSpPr txBox="1"/>
          <p:nvPr/>
        </p:nvSpPr>
        <p:spPr>
          <a:xfrm>
            <a:off x="2428860" y="621508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Team Name._____________________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214282" y="2857496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1.__________</a:t>
            </a:r>
          </a:p>
        </p:txBody>
      </p:sp>
      <p:sp>
        <p:nvSpPr>
          <p:cNvPr id="183" name="TextBox 182"/>
          <p:cNvSpPr txBox="1"/>
          <p:nvPr/>
        </p:nvSpPr>
        <p:spPr>
          <a:xfrm>
            <a:off x="2000232" y="2857496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2.__________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3786182" y="2857496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3.__________</a:t>
            </a:r>
          </a:p>
        </p:txBody>
      </p:sp>
      <p:sp>
        <p:nvSpPr>
          <p:cNvPr id="185" name="TextBox 184"/>
          <p:cNvSpPr txBox="1"/>
          <p:nvPr/>
        </p:nvSpPr>
        <p:spPr>
          <a:xfrm>
            <a:off x="5572132" y="2857496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4.__________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7358082" y="2857496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5.__________</a:t>
            </a:r>
          </a:p>
        </p:txBody>
      </p:sp>
      <p:sp>
        <p:nvSpPr>
          <p:cNvPr id="199" name="TextBox 11"/>
          <p:cNvSpPr txBox="1"/>
          <p:nvPr/>
        </p:nvSpPr>
        <p:spPr>
          <a:xfrm>
            <a:off x="0" y="1886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sz="2400" b="1" spc="300" dirty="0">
                <a:solidFill>
                  <a:schemeClr val="accent6">
                    <a:lumMod val="75000"/>
                  </a:schemeClr>
                </a:solidFill>
                <a:latin typeface="Cooper Black" pitchFamily="18" charset="0"/>
              </a:rPr>
              <a:t>Name the famous Comedian..</a:t>
            </a:r>
            <a:endParaRPr lang="en-AU" sz="2400" b="1" spc="300" dirty="0">
              <a:latin typeface="Cooper Black" pitchFamily="18" charset="0"/>
            </a:endParaRPr>
          </a:p>
        </p:txBody>
      </p:sp>
      <p:cxnSp>
        <p:nvCxnSpPr>
          <p:cNvPr id="200" name="Straight Connector 199"/>
          <p:cNvCxnSpPr/>
          <p:nvPr/>
        </p:nvCxnSpPr>
        <p:spPr>
          <a:xfrm>
            <a:off x="214282" y="785794"/>
            <a:ext cx="85011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214282" y="5214950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6.__________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1982372" y="5214950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7.__________</a:t>
            </a:r>
          </a:p>
        </p:txBody>
      </p:sp>
      <p:sp>
        <p:nvSpPr>
          <p:cNvPr id="209" name="TextBox 208"/>
          <p:cNvSpPr txBox="1"/>
          <p:nvPr/>
        </p:nvSpPr>
        <p:spPr>
          <a:xfrm>
            <a:off x="3750462" y="5214950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8.__________</a:t>
            </a:r>
          </a:p>
        </p:txBody>
      </p:sp>
      <p:sp>
        <p:nvSpPr>
          <p:cNvPr id="210" name="TextBox 209"/>
          <p:cNvSpPr txBox="1"/>
          <p:nvPr/>
        </p:nvSpPr>
        <p:spPr>
          <a:xfrm>
            <a:off x="5518552" y="5214950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9.__________</a:t>
            </a:r>
          </a:p>
        </p:txBody>
      </p:sp>
      <p:sp>
        <p:nvSpPr>
          <p:cNvPr id="211" name="TextBox 210"/>
          <p:cNvSpPr txBox="1"/>
          <p:nvPr/>
        </p:nvSpPr>
        <p:spPr>
          <a:xfrm>
            <a:off x="7286644" y="5214950"/>
            <a:ext cx="1612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10._________</a:t>
            </a:r>
          </a:p>
        </p:txBody>
      </p:sp>
      <p:sp>
        <p:nvSpPr>
          <p:cNvPr id="2" name="AutoShape 2" descr="Image result for the young and the restles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AutoShape 4" descr="Image result for the young and the restless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" name="AutoShape 20" descr="https://i.guim.co.uk/img/static/sys-images/Guardian/Pix/pictures/2014/2/25/1393351058388/Jason-Priestley-and-Shann-009.jpg?w=620&amp;q=55&amp;auto=format&amp;usm=12&amp;fit=max&amp;s=d7bab177a2f4e7ca39cede45c1c7cca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3574" name="AutoShape 22" descr="https://i.guim.co.uk/img/static/sys-images/Guardian/Pix/pictures/2014/2/25/1393351058388/Jason-Priestley-and-Shann-009.jpg?w=620&amp;q=55&amp;auto=format&amp;usm=12&amp;fit=max&amp;s=d7bab177a2f4e7ca39cede45c1c7cca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235" name="Rectangle 234"/>
          <p:cNvSpPr/>
          <p:nvPr/>
        </p:nvSpPr>
        <p:spPr>
          <a:xfrm>
            <a:off x="0" y="6143644"/>
            <a:ext cx="9144000" cy="71435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36" name="Picture 235" descr="TriviaHe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6215082"/>
            <a:ext cx="2571768" cy="593851"/>
          </a:xfrm>
          <a:prstGeom prst="rect">
            <a:avLst/>
          </a:prstGeom>
        </p:spPr>
      </p:pic>
      <p:pic>
        <p:nvPicPr>
          <p:cNvPr id="4" name="Picture 2" descr="http://static.thetoptens.com/img/lists/616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16388"/>
            <a:ext cx="1548000" cy="15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tatic.thetoptens.com/img/lists/61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228" y="994891"/>
            <a:ext cx="1517615" cy="15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static.thetoptens.com/img/lists/6161l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789" y="1001882"/>
            <a:ext cx="1502063" cy="15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static.thetoptens.com/img/lists/6164l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798" y="1005146"/>
            <a:ext cx="1485742" cy="15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static.thetoptens.com/img/lists/16361lg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485" y="994891"/>
            <a:ext cx="1478237" cy="15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http://static.topyaps.com/wp-content/uploads/2011/05/denis-leary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2" r="8893"/>
          <a:stretch/>
        </p:blipFill>
        <p:spPr bwMode="auto">
          <a:xfrm>
            <a:off x="261448" y="3365273"/>
            <a:ext cx="1518121" cy="1570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img.topyaps.com/wp-content/uploads/2011/05/Rodney-Dangerfield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271" y="3367487"/>
            <a:ext cx="1530463" cy="1568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6" descr="http://img.topyaps.com/wp-content/uploads/2011/05/steve-martin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9" r="16401"/>
          <a:stretch/>
        </p:blipFill>
        <p:spPr bwMode="auto">
          <a:xfrm>
            <a:off x="3827436" y="3355754"/>
            <a:ext cx="1525322" cy="1576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8" descr="Image resul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460" y="3355753"/>
            <a:ext cx="1525322" cy="15768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Image result for jim jefferi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485" y="3355753"/>
            <a:ext cx="1518604" cy="15682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185639</TotalTime>
  <Words>1112</Words>
  <Application>Microsoft Office PowerPoint</Application>
  <PresentationFormat>On-screen Show (4:3)</PresentationFormat>
  <Paragraphs>135</Paragraphs>
  <Slides>19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Bauhaus 93</vt:lpstr>
      <vt:lpstr>Berlin Sans FB Demi</vt:lpstr>
      <vt:lpstr>Bernard MT Condensed</vt:lpstr>
      <vt:lpstr>Calibri</vt:lpstr>
      <vt:lpstr>Comic Sans MS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Office07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Elsley</dc:creator>
  <cp:lastModifiedBy>John Elsley</cp:lastModifiedBy>
  <cp:revision>590</cp:revision>
  <dcterms:created xsi:type="dcterms:W3CDTF">2015-05-02T04:40:28Z</dcterms:created>
  <dcterms:modified xsi:type="dcterms:W3CDTF">2016-09-11T10:54:39Z</dcterms:modified>
</cp:coreProperties>
</file>